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Google Shape;12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3" name="Google Shape;1643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44" name="Google Shape;1644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53" name="Google Shape;165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48" name="Google Shape;1748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757" name="Google Shape;1757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78" name="Google Shape;1878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2" name="Google Shape;189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9" name="Google Shape;18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32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33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33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33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33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3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1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35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5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36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36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6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8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1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1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p42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5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40" name="Google Shape;440;p45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41" name="Google Shape;441;p45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45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5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45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52" name="Google Shape;4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55" name="Google Shape;455;p4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45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61" name="Google Shape;461;p45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45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45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65" name="Google Shape;465;p45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45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5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93" name="Google Shape;493;p46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94" name="Google Shape;494;p46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46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500" name="Google Shape;5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503" name="Google Shape;503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" name="Google Shape;512;p4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13" name="Google Shape;513;p4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18" name="Google Shape;518;p4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22" name="Google Shape;522;p4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4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43" name="Google Shape;543;p47"/>
          <p:cNvCxnSpPr>
            <a:stCxn id="544" idx="2"/>
            <a:endCxn id="545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endCxn id="547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7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7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7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7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7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7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64" name="Google Shape;564;p4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4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70" name="Google Shape;570;p4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4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4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9" name="Google Shape;579;p4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82" name="Google Shape;582;p4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83" name="Google Shape;583;p4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" name="Google Shape;585;p4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7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44" name="Google Shape;54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8" name="Google Shape;598;p47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11" name="Google Shape;611;p48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12" name="Google Shape;6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28" name="Google Shape;628;p50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37" name="Google Shape;637;p51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1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1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46" name="Google Shape;646;p52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47" name="Google Shape;647;p52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48" name="Google Shape;648;p5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9" name="Google Shape;6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2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57" name="Google Shape;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71" name="Google Shape;671;p55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72" name="Google Shape;672;p5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81" name="Google Shape;681;p56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82" name="Google Shape;682;p56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9" name="Google Shape;689;p57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90" name="Google Shape;690;p57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91" name="Google Shape;691;p57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92" name="Google Shape;692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98" name="Google Shape;698;p5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5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02" name="Google Shape;702;p5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5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5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07" name="Google Shape;707;p5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0" name="Google Shape;710;p5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11" name="Google Shape;711;p5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7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25" name="Google Shape;7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27" name="Google Shape;727;p57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28" name="Google Shape;728;p57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7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34" name="Google Shape;73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7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37" name="Google Shape;73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7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57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40" name="Google Shape;74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1" name="Google Shape;741;p57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57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57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44" name="Google Shape;74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57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47" name="Google Shape;747;p57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57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7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50" name="Google Shape;75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1" name="Google Shape;751;p57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57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7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7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56" name="Google Shape;756;p57"/>
            <p:cNvCxnSpPr>
              <a:stCxn id="753" idx="3"/>
              <a:endCxn id="737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7" name="Google Shape;757;p57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8" name="Google Shape;758;p57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9" name="Google Shape;759;p57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60" name="Google Shape;760;p57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1" name="Google Shape;761;p57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57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72" name="Google Shape;772;p5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73" name="Google Shape;773;p5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74" name="Google Shape;774;p5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80" name="Google Shape;780;p5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5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5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84" name="Google Shape;784;p5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5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5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92" name="Google Shape;792;p5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93" name="Google Shape;793;p5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5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07" name="Google Shape;8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9" name="Google Shape;809;p5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10" name="Google Shape;810;p5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14" name="Google Shape;81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8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17" name="Google Shape;81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8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20" name="Google Shape;820;p58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1" name="Google Shape;821;p58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24" name="Google Shape;824;p58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5" name="Google Shape;825;p58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6" name="Google Shape;826;p58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58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5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9" name="Google Shape;829;p58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30" name="Google Shape;830;p58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32" name="Google Shape;83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8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41" name="Google Shape;841;p59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2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65" name="Google Shape;86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68" name="Google Shape;86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71" name="Google Shape;8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2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77" name="Google Shape;877;p62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62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62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81" name="Google Shape;881;p62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62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62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86" name="Google Shape;886;p62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9" name="Google Shape;889;p62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90" name="Google Shape;890;p62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Google Shape;892;p62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62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904" name="Google Shape;904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62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10" name="Google Shape;910;p62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2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p62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14" name="Google Shape;914;p62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62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62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9" name="Google Shape;919;p62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" name="Google Shape;921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22" name="Google Shape;922;p62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23" name="Google Shape;923;p6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62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37" name="Google Shape;937;p62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38" name="Google Shape;938;p62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62"/>
          <p:cNvGrpSpPr/>
          <p:nvPr/>
        </p:nvGrpSpPr>
        <p:grpSpPr>
          <a:xfrm>
            <a:off x="6128118" y="3878475"/>
            <a:ext cx="1556970" cy="980652"/>
            <a:chOff x="2900" y="2443"/>
            <a:chExt cx="981" cy="618"/>
          </a:xfrm>
        </p:grpSpPr>
        <p:cxnSp>
          <p:nvCxnSpPr>
            <p:cNvPr id="943" name="Google Shape;943;p62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2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62"/>
          <p:cNvGrpSpPr/>
          <p:nvPr/>
        </p:nvGrpSpPr>
        <p:grpSpPr>
          <a:xfrm>
            <a:off x="6323913" y="4154305"/>
            <a:ext cx="1568239" cy="1071930"/>
            <a:chOff x="3024" y="2615"/>
            <a:chExt cx="987" cy="675"/>
          </a:xfrm>
        </p:grpSpPr>
        <p:cxnSp>
          <p:nvCxnSpPr>
            <p:cNvPr id="946" name="Google Shape;946;p62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2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2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2"/>
          <p:cNvGrpSpPr/>
          <p:nvPr/>
        </p:nvGrpSpPr>
        <p:grpSpPr>
          <a:xfrm>
            <a:off x="5561371" y="2676906"/>
            <a:ext cx="4179348" cy="1814512"/>
            <a:chOff x="2515" y="1687"/>
            <a:chExt cx="2632" cy="1143"/>
          </a:xfrm>
        </p:grpSpPr>
        <p:sp>
          <p:nvSpPr>
            <p:cNvPr id="952" name="Google Shape;952;p62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p62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62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9" name="Google Shape;959;p62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62"/>
            <p:cNvCxnSpPr>
              <a:endCxn id="872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61" name="Google Shape;961;p62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62" name="Google Shape;962;p62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62"/>
            <p:cNvCxnSpPr>
              <a:endCxn id="912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70" name="Google Shape;970;p63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4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76" name="Google Shape;976;p64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5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84" name="Google Shape;984;p65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5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65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92" name="Google Shape;992;p65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5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5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5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65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5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001" name="Google Shape;1001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9" name="Google Shape;1009;p65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10" name="Google Shape;1010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13" name="Google Shape;1013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" name="Google Shape;1014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16" name="Google Shape;1016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65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65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20" name="Google Shape;1020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26" name="Google Shape;1026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30" name="Google Shape;1030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35" name="Google Shape;1035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8" name="Google Shape;1038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9" name="Google Shape;1039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53" name="Google Shape;105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55" name="Google Shape;1055;p65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56" name="Google Shape;1056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62" name="Google Shape;1062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66" name="Google Shape;1066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71" name="Google Shape;1071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74" name="Google Shape;1074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75" name="Google Shape;1075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9" name="Google Shape;1089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95" name="Google Shape;1095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04" name="Google Shape;1104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07" name="Google Shape;1107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08" name="Google Shape;1108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5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22" name="Google Shape;1122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28" name="Google Shape;1128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6" name="Google Shape;1136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9" name="Google Shape;1139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40" name="Google Shape;1140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55" name="Google Shape;1155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1" name="Google Shape;1161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65" name="Google Shape;1165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73" name="Google Shape;1173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74" name="Google Shape;1174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6" name="Google Shape;1176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65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88" name="Google Shape;1188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94" name="Google Shape;1194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98" name="Google Shape;1198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03" name="Google Shape;1203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06" name="Google Shape;1206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07" name="Google Shape;1207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65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21" name="Google Shape;122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23" name="Google Shape;1223;p65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24" name="Google Shape;122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26" name="Google Shape;12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65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28" name="Google Shape;1228;p65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65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0" name="Google Shape;1230;p65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31" name="Google Shape;1231;p65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65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3" name="Google Shape;1233;p65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34" name="Google Shape;1234;p65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5" name="Google Shape;1235;p65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36" name="Google Shape;1236;p65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46" name="Google Shape;1246;p6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6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6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66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6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57" name="Google Shape;1257;p67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7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7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7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7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7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7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8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4" name="Google Shape;1274;p68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75" name="Google Shape;1275;p68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68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8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8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8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8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8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8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9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93" name="Google Shape;1293;p69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69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9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300" name="Google Shape;1300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03" name="Google Shape;1303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04" name="Google Shape;1304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06" name="Google Shape;1306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69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9" name="Google Shape;130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1" name="Google Shape;1311;p69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12" name="Google Shape;13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4" name="Google Shape;1314;p69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15" name="Google Shape;13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7" name="Google Shape;1317;p69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18" name="Google Shape;1318;p69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69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0" name="Google Shape;1320;p69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69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22" name="Google Shape;1322;p69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9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9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69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69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9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69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9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69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69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69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34" name="Google Shape;1334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37" name="Google Shape;1337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40" name="Google Shape;1340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42" name="Google Shape;1342;p69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43" name="Google Shape;1343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9" name="Google Shape;1349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53" name="Google Shape;1353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58" name="Google Shape;1358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61" name="Google Shape;1361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62" name="Google Shape;1362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69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76" name="Google Shape;1376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82" name="Google Shape;1382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5" name="Google Shape;1385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86" name="Google Shape;1386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0" name="Google Shape;1390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91" name="Google Shape;1391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94" name="Google Shape;1394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95" name="Google Shape;1395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7" name="Google Shape;1397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9" name="Google Shape;1409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8" name="Google Shape;1418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9" name="Google Shape;1419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24" name="Google Shape;1424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6" name="Google Shape;1426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27" name="Google Shape;1427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28" name="Google Shape;1428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0" name="Google Shape;1430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69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42" name="Google Shape;1442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48" name="Google Shape;1448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52" name="Google Shape;1452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57" name="Google Shape;1457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0" name="Google Shape;1460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61" name="Google Shape;1461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3" name="Google Shape;1463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69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75" name="Google Shape;1475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81" name="Google Shape;1481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90" name="Google Shape;1490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2" name="Google Shape;1492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93" name="Google Shape;1493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94" name="Google Shape;1494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6" name="Google Shape;1496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508" name="Google Shape;1508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14" name="Google Shape;1514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18" name="Google Shape;1518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23" name="Google Shape;1523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26" name="Google Shape;1526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27" name="Google Shape;1527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69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0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46" name="Google Shape;1546;p70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1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53" name="Google Shape;1553;p71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54" name="Google Shape;1554;p71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71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71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57" name="Google Shape;1557;p71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58" name="Google Shape;1558;p71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1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71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71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2" name="Google Shape;1562;p71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3" name="Google Shape;1563;p71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1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71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71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9" name="Google Shape;1569;p71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70" name="Google Shape;1570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76" name="Google Shape;1576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9" name="Google Shape;1579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85" name="Google Shape;1585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7" name="Google Shape;1587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9" name="Google Shape;1589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1" name="Google Shape;1591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71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603" name="Google Shape;1603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9" name="Google Shape;1609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13" name="Google Shape;1613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18" name="Google Shape;1618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21" name="Google Shape;1621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22" name="Google Shape;1622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2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640" name="Google Shape;1640;p72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3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647" name="Google Shape;1647;p73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3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3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4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656" name="Google Shape;1656;p74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4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74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74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660" name="Google Shape;1660;p74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74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666" name="Google Shape;1666;p74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8" name="Google Shape;1668;p74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9" name="Google Shape;1669;p74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670" name="Google Shape;1670;p74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74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4" name="Google Shape;1674;p74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675" name="Google Shape;1675;p74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7" name="Google Shape;1677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8" name="Google Shape;1678;p74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679" name="Google Shape;1679;p74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1" name="Google Shape;1681;p74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4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693" name="Google Shape;169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5" name="Google Shape;1695;p74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6" name="Google Shape;1696;p74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4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4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4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4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4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74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703" name="Google Shape;1703;p74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4" name="Google Shape;1704;p74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74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706" name="Google Shape;1706;p74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7" name="Google Shape;1707;p74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74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709" name="Google Shape;1709;p74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0" name="Google Shape;1710;p74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4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712" name="Google Shape;1712;p74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13" name="Google Shape;1713;p74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74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6" name="Google Shape;1716;p74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7" name="Google Shape;1717;p74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718" name="Google Shape;1718;p74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9" name="Google Shape;1719;p74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74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721" name="Google Shape;1721;p74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2" name="Google Shape;1722;p74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74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724" name="Google Shape;1724;p74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5" name="Google Shape;1725;p74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74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4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4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4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4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7" name="Google Shape;1737;p74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74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74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742" name="Google Shape;1742;p74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3" name="Google Shape;1743;p74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7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5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51" name="Google Shape;1751;p75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75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6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60" name="Google Shape;1760;p76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76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76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764" name="Google Shape;1764;p76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76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770" name="Google Shape;1770;p76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2" name="Google Shape;1772;p76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3" name="Google Shape;1773;p76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774" name="Google Shape;1774;p76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76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6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779" name="Google Shape;1779;p76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2" name="Google Shape;1782;p76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783" name="Google Shape;1783;p76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76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6" name="Google Shape;1796;p76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797" name="Google Shape;17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9" name="Google Shape;1799;p76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p76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5" name="Google Shape;1805;p76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76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76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76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813" name="Google Shape;1813;p76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4" name="Google Shape;1814;p76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76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6" name="Google Shape;1816;p76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817" name="Google Shape;1817;p76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8" name="Google Shape;1818;p76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76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76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76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76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6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6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6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76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76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76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76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76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3" name="Google Shape;1833;p76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834" name="Google Shape;1834;p76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5" name="Google Shape;1835;p76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6" name="Google Shape;1836;p76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76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76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840" name="Google Shape;1840;p76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1" name="Google Shape;1841;p76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76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76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844" name="Google Shape;1844;p76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5" name="Google Shape;1845;p76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6" name="Google Shape;1846;p76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76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76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76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76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76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76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76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76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76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6" name="Google Shape;1856;p76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7" name="Google Shape;1857;p76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p76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9" name="Google Shape;1859;p76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0" name="Google Shape;1860;p76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1" name="Google Shape;1861;p76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2" name="Google Shape;1862;p76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3" name="Google Shape;1863;p76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76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5" name="Google Shape;1865;p76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6" name="Google Shape;1866;p76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7" name="Google Shape;1867;p76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76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76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76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76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76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76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7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7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1881" name="Google Shape;1881;p77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7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8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894" name="Google Shape;18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9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902" name="Google Shape;1902;p80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903" name="Google Shape;19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909" name="Google Shape;1909;p8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27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27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27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27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27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27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